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74" r:id="rId9"/>
    <p:sldId id="364" r:id="rId10"/>
    <p:sldId id="371" r:id="rId11"/>
    <p:sldId id="365" r:id="rId12"/>
    <p:sldId id="367" r:id="rId13"/>
    <p:sldId id="372" r:id="rId14"/>
    <p:sldId id="368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69209"/>
  </p:normalViewPr>
  <p:slideViewPr>
    <p:cSldViewPr snapToGrid="0" snapToObjects="1">
      <p:cViewPr varScale="1">
        <p:scale>
          <a:sx n="113" d="100"/>
          <a:sy n="113" d="100"/>
        </p:scale>
        <p:origin x="7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in the main branch from which they were copied didn’t change</a:t>
            </a:r>
          </a:p>
          <a:p>
            <a:r>
              <a:rPr lang="en-US" dirty="0"/>
              <a:t>    - it is still green.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  <a:r>
              <a:rPr lang="en-US" b="0" dirty="0"/>
              <a:t> using the </a:t>
            </a:r>
            <a:r>
              <a:rPr lang="en-US" b="1" dirty="0"/>
              <a:t>stage</a:t>
            </a:r>
            <a:r>
              <a:rPr lang="en-US" b="0" dirty="0"/>
              <a:t> command.</a:t>
            </a:r>
            <a:endParaRPr lang="en-US" b="1" dirty="0"/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r>
              <a:rPr lang="en-US" dirty="0"/>
              <a:t>    - Or:</a:t>
            </a:r>
          </a:p>
          <a:p>
            <a:r>
              <a:rPr lang="en-US" dirty="0"/>
              <a:t>      - You are working on one thing and find another small easy quick fix.</a:t>
            </a:r>
          </a:p>
          <a:p>
            <a:r>
              <a:rPr lang="en-US" dirty="0"/>
              <a:t>        - It would be better to make a new issue and come back to it… but sometimes that doesn’t happen.</a:t>
            </a:r>
          </a:p>
          <a:p>
            <a:r>
              <a:rPr lang="en-US" dirty="0"/>
              <a:t>        - At a minimum this little fix should be its own commit</a:t>
            </a:r>
          </a:p>
          <a:p>
            <a:r>
              <a:rPr lang="en-US" dirty="0"/>
              <a:t>          - So just stage and commit that change and leave all the other changes for </a:t>
            </a:r>
            <a:r>
              <a:rPr lang="en-US"/>
              <a:t>other commits.</a:t>
            </a:r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Nameable:</a:t>
            </a:r>
          </a:p>
          <a:p>
            <a:r>
              <a:rPr lang="en-US" dirty="0"/>
              <a:t>      - can describe them with a short phrase. (i.e. the commit message.)</a:t>
            </a:r>
          </a:p>
          <a:p>
            <a:r>
              <a:rPr lang="en-US" dirty="0"/>
              <a:t>  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</a:t>
            </a:r>
            <a:r>
              <a:rPr lang="en-US"/>
              <a:t>, stage, </a:t>
            </a:r>
            <a:r>
              <a:rPr lang="en-US" dirty="0"/>
              <a:t>commit cycle as many times as is necessary.</a:t>
            </a:r>
          </a:p>
          <a:p>
            <a:endParaRPr lang="en-US" dirty="0"/>
          </a:p>
          <a:p>
            <a:r>
              <a:rPr lang="en-US" dirty="0"/>
              <a:t>Try not to think of a commit as a save.</a:t>
            </a:r>
          </a:p>
          <a:p>
            <a:r>
              <a:rPr lang="en-US" dirty="0"/>
              <a:t>  - When you save, it changes your Local Files</a:t>
            </a:r>
          </a:p>
          <a:p>
            <a:r>
              <a:rPr lang="en-US" dirty="0"/>
              <a:t>    - You should do that constantly!</a:t>
            </a:r>
          </a:p>
          <a:p>
            <a:endParaRPr lang="en-US" dirty="0"/>
          </a:p>
          <a:p>
            <a:r>
              <a:rPr lang="en-US" dirty="0"/>
              <a:t>  - Make a commit when you have completed a nameable unit of work.</a:t>
            </a:r>
          </a:p>
          <a:p>
            <a:r>
              <a:rPr lang="en-US" dirty="0"/>
              <a:t>    - I.e. when you complete some cohesive sub-task.</a:t>
            </a:r>
          </a:p>
          <a:p>
            <a:r>
              <a:rPr lang="en-US" dirty="0"/>
              <a:t>    - E.g. adding a text field, writing a test,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  - This ensures that you will be able to give every commit a meaningful message</a:t>
            </a:r>
          </a:p>
          <a:p>
            <a:r>
              <a:rPr lang="en-US" dirty="0"/>
              <a:t>    - If you can’t think of a short description of what you’ve done, maybe its not a commit.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that way you can ask the upstream maintainers to consider them.</a:t>
            </a:r>
          </a:p>
          <a:p>
            <a:endParaRPr lang="en-US" dirty="0"/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  <a:p>
            <a:r>
              <a:rPr lang="en-US" dirty="0"/>
              <a:t>  - this makes a copy of your branch and any commits it contains to your GitHub space.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 (I.e. on GitHub)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r>
              <a:rPr lang="en-US" dirty="0"/>
              <a:t>  - This is called a Pull Request</a:t>
            </a:r>
          </a:p>
          <a:p>
            <a:endParaRPr lang="en-US" dirty="0"/>
          </a:p>
          <a:p>
            <a:r>
              <a:rPr lang="en-US" dirty="0"/>
              <a:t>This is the point to which you will get in the associated activity.</a:t>
            </a:r>
          </a:p>
          <a:p>
            <a:endParaRPr lang="en-US" dirty="0"/>
          </a:p>
          <a:p>
            <a:r>
              <a:rPr lang="en-US" dirty="0"/>
              <a:t>You will:</a:t>
            </a:r>
          </a:p>
          <a:p>
            <a:r>
              <a:rPr lang="en-US" dirty="0"/>
              <a:t>  - Make and switch to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Stage the changes that you make.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what PRs look like to the upstream maintainers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 to keep working on </a:t>
            </a:r>
            <a:r>
              <a:rPr lang="en-US"/>
              <a:t>the project.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the first activity,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the version of FarmData2 we are using as the upstream.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</a:t>
            </a:r>
          </a:p>
          <a:p>
            <a:r>
              <a:rPr lang="en-US" dirty="0"/>
              <a:t>The name of the branch (usually) refers to the last commit in the branch.</a:t>
            </a:r>
          </a:p>
          <a:p>
            <a:r>
              <a:rPr lang="en-US" dirty="0"/>
              <a:t>  - I.e. the commit that shows the current state of the files with all of the changes applied.</a:t>
            </a:r>
          </a:p>
          <a:p>
            <a:endParaRPr lang="en-US" dirty="0"/>
          </a:p>
          <a:p>
            <a:r>
              <a:rPr lang="en-US" dirty="0"/>
              <a:t>A commit in git is an “efficient” snapshot of the entire repo along with some additional meta information:</a:t>
            </a:r>
          </a:p>
          <a:p>
            <a:r>
              <a:rPr lang="en-US" dirty="0"/>
              <a:t>  - who made the commit – the author and possibly co-authors, </a:t>
            </a:r>
          </a:p>
          <a:p>
            <a:r>
              <a:rPr lang="en-US" dirty="0"/>
              <a:t>  - when the commit was made.</a:t>
            </a:r>
          </a:p>
          <a:p>
            <a:r>
              <a:rPr lang="en-US" dirty="0"/>
              <a:t>  - a description of why the commit was made – the commit message.</a:t>
            </a:r>
          </a:p>
          <a:p>
            <a:r>
              <a:rPr lang="en-US" dirty="0"/>
              <a:t>  - a unique id for the commit – the hash.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Said a commit is an “efficient” snapshot because</a:t>
            </a:r>
          </a:p>
          <a:p>
            <a:r>
              <a:rPr lang="en-US" dirty="0"/>
              <a:t>  - git does not make a copy of every file in the repo for every commit.</a:t>
            </a:r>
          </a:p>
          <a:p>
            <a:r>
              <a:rPr lang="en-US" dirty="0"/>
              <a:t>  - it stores a new (compressed) copy of every file changed in the commit.</a:t>
            </a:r>
          </a:p>
          <a:p>
            <a:r>
              <a:rPr lang="en-US" dirty="0"/>
              <a:t>  - if a file has not changed, it just stores a reference to the file in an earlier commit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r>
              <a:rPr lang="en-US" dirty="0"/>
              <a:t>  - When a new commit is added the name of the branch is changed to refer to that newly added commit.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Another way to think of it is that you could start from an empty project </a:t>
            </a:r>
          </a:p>
          <a:p>
            <a:r>
              <a:rPr lang="en-US" dirty="0"/>
              <a:t> - then go along and apply each commit in order</a:t>
            </a:r>
          </a:p>
          <a:p>
            <a:r>
              <a:rPr lang="en-US" dirty="0"/>
              <a:t>   - swapping out old versions of the changed files for the new ones.</a:t>
            </a:r>
          </a:p>
          <a:p>
            <a:r>
              <a:rPr lang="en-US" dirty="0"/>
              <a:t> - when you have applied all of the commits you have the current state of the project.</a:t>
            </a:r>
          </a:p>
          <a:p>
            <a:endParaRPr lang="en-US" dirty="0"/>
          </a:p>
          <a:p>
            <a:r>
              <a:rPr lang="en-US" dirty="0"/>
              <a:t>TIP: Even though it is not quite accurate, it is often useful to just think of every commit as its own full copy of the files at that point in time.</a:t>
            </a:r>
          </a:p>
          <a:p>
            <a:r>
              <a:rPr lang="en-US" dirty="0"/>
              <a:t>  - Because each commit has a unique identifier, then we can think about resetting the project to any commit as reverting to that point in time.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(but not always)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r>
              <a:rPr lang="en-US" dirty="0"/>
              <a:t>      - different projects will do it differently.</a:t>
            </a:r>
          </a:p>
          <a:p>
            <a:endParaRPr lang="en-US" dirty="0"/>
          </a:p>
          <a:p>
            <a:r>
              <a:rPr lang="en-US" dirty="0"/>
              <a:t>When you want to do some work (e.g. 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from the point (i.e. commit) where you want to start </a:t>
            </a:r>
          </a:p>
          <a:p>
            <a:r>
              <a:rPr lang="en-US" dirty="0"/>
              <a:t>     - This will often be main – the last commit in the main branch – i.e. the current state of the project.</a:t>
            </a:r>
          </a:p>
          <a:p>
            <a:r>
              <a:rPr lang="en-US" dirty="0"/>
              <a:t>       - The new branch is like a working copy of the project off to the side.</a:t>
            </a:r>
          </a:p>
          <a:p>
            <a:r>
              <a:rPr lang="en-US" dirty="0"/>
              <a:t>       - You make changes and add them to the branch as new commits to your branch.</a:t>
            </a:r>
          </a:p>
          <a:p>
            <a:r>
              <a:rPr lang="en-US" dirty="0"/>
              <a:t>       - This allows you to do your work without altering the main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from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Only project maintainers will change the main branch.</a:t>
            </a:r>
          </a:p>
          <a:p>
            <a:r>
              <a:rPr lang="en-US" dirty="0"/>
              <a:t>    - We’ll see that this happens via the pull requests that we’ve mentioned.</a:t>
            </a:r>
          </a:p>
          <a:p>
            <a:r>
              <a:rPr lang="en-US" dirty="0"/>
              <a:t>    - we’ll see how that works in a bit ... but basically if they accept your changes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main branch </a:t>
            </a:r>
          </a:p>
          <a:p>
            <a:r>
              <a:rPr lang="en-US" dirty="0"/>
              <a:t>  - You can get copies of the other branches in the repo also if you request them,</a:t>
            </a:r>
          </a:p>
          <a:p>
            <a:r>
              <a:rPr lang="en-US" dirty="0"/>
              <a:t>  - the main branch includes all of the commits and all of the history of the changes in that branch.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a copy of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main branch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behave pretty much like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them, then they will differ.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it is then the changes that you make to the local files that will become future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that is because you haven’t made any changes </a:t>
            </a:r>
          </a:p>
          <a:p>
            <a:r>
              <a:rPr lang="en-US" dirty="0"/>
              <a:t>  - and you haven’t committed them to this branch yet.</a:t>
            </a:r>
          </a:p>
        </p:txBody>
      </p:sp>
    </p:spTree>
    <p:extLst>
      <p:ext uri="{BB962C8B-B14F-4D97-AF65-F5344CB8AC3E}">
        <p14:creationId xmlns:p14="http://schemas.microsoft.com/office/powerpoint/2010/main" val="357348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you can commit any changes to this branch you need to tell git that you want to use it.</a:t>
            </a:r>
          </a:p>
          <a:p>
            <a:r>
              <a:rPr lang="en-US" dirty="0"/>
              <a:t>This is called switching to a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But notice:</a:t>
            </a:r>
          </a:p>
          <a:p>
            <a:r>
              <a:rPr lang="en-US" dirty="0"/>
              <a:t>  - the Local Files are still green</a:t>
            </a:r>
          </a:p>
          <a:p>
            <a:r>
              <a:rPr lang="en-US" dirty="0"/>
              <a:t>  - They still match the last commit from main here.</a:t>
            </a:r>
          </a:p>
          <a:p>
            <a:r>
              <a:rPr lang="en-US" dirty="0"/>
              <a:t>  - This is because we have not yet changed them.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2 – Working Locally and Upstreaming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396691" y="2979359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786702" y="4794717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FEA360ED-989E-F79B-FFB1-012BB07A2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31A73A-B064-DF39-18E3-28483F3F52E4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672063-E4B3-A8E1-C062-3AF99FC6FEB7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498E86-E80F-376D-FA3C-FE145E516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FC731B-CDDF-A8F6-9271-DEFEC82E6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539472" y="1416807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03548" y="1280883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371494" y="1280883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26634" y="1280883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00202" y="888148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299057" y="1018953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6355387" y="1144629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2778231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pPr lvl="1"/>
            <a:r>
              <a:rPr lang="en-US" sz="1600" dirty="0">
                <a:solidFill>
                  <a:schemeClr val="accent6"/>
                </a:solidFill>
              </a:rPr>
              <a:t>The branch name (</a:t>
            </a:r>
            <a:r>
              <a:rPr lang="en-US" sz="1600" i="1" dirty="0">
                <a:solidFill>
                  <a:schemeClr val="accent6"/>
                </a:solidFill>
              </a:rPr>
              <a:t>usually</a:t>
            </a:r>
            <a:r>
              <a:rPr lang="en-US" sz="1600" dirty="0">
                <a:solidFill>
                  <a:schemeClr val="accent6"/>
                </a:solidFill>
              </a:rPr>
              <a:t>) refers to the last commit in the branch.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An efficient “snapshot” of the repo along with:</a:t>
            </a:r>
          </a:p>
          <a:p>
            <a:pPr lvl="1"/>
            <a:r>
              <a:rPr lang="en-US" sz="1600" dirty="0"/>
              <a:t>Who made the commit.</a:t>
            </a:r>
          </a:p>
          <a:p>
            <a:pPr lvl="1"/>
            <a:r>
              <a:rPr lang="en-US" sz="1600" dirty="0"/>
              <a:t>When the commit was made.</a:t>
            </a:r>
          </a:p>
          <a:p>
            <a:pPr lvl="1"/>
            <a:r>
              <a:rPr lang="en-US" sz="1600" dirty="0"/>
              <a:t>A short description of why the commit was made.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648089" y="2130854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24758" y="1646853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02465" y="1681721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19484" y="1672744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1273607">
            <a:off x="3376515" y="1853855"/>
            <a:ext cx="45889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</a:t>
            </a:r>
            <a:r>
              <a:rPr lang="en-US" sz="1800" b="1" i="1" dirty="0">
                <a:solidFill>
                  <a:srgbClr val="0070C0"/>
                </a:solidFill>
                <a:latin typeface="Segoe Print" panose="02000800000000000000" pitchFamily="2" charset="0"/>
              </a:rPr>
              <a:t>“snapshot”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098482" y="1280883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291938" y="1280883"/>
            <a:ext cx="765068" cy="271848"/>
            <a:chOff x="4291938" y="1470450"/>
            <a:chExt cx="765068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291938" y="1606374"/>
              <a:ext cx="493220" cy="1115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280883"/>
            <a:ext cx="359408" cy="271848"/>
            <a:chOff x="5123912" y="1470450"/>
            <a:chExt cx="359408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123912" y="1606374"/>
              <a:ext cx="87560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16414" y="1280883"/>
            <a:ext cx="932899" cy="271848"/>
            <a:chOff x="5416414" y="1470450"/>
            <a:chExt cx="932899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 flipV="1">
              <a:off x="5416414" y="1606374"/>
              <a:ext cx="661051" cy="1115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1040106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538961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3189703" y="1338047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branch from main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78124" y="200805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CEBCE3-A170-7B71-073C-6A034B458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C16C1E-7264-F352-4553-1DE72F52B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5342" cy="413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123368-2952-5822-DEBF-F4AD5C6D8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5379</TotalTime>
  <Words>2958</Words>
  <Application>Microsoft Macintosh PowerPoint</Application>
  <PresentationFormat>On-screen Show (16:9)</PresentationFormat>
  <Paragraphs>305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2 – Working Locally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Feature Branch</vt:lpstr>
      <vt:lpstr>git: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410</cp:revision>
  <cp:lastPrinted>2021-10-20T14:35:33Z</cp:lastPrinted>
  <dcterms:created xsi:type="dcterms:W3CDTF">2020-09-29T11:59:10Z</dcterms:created>
  <dcterms:modified xsi:type="dcterms:W3CDTF">2024-02-27T20:51:54Z</dcterms:modified>
</cp:coreProperties>
</file>

<file path=docProps/thumbnail.jpeg>
</file>